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628" r:id="rId3"/>
    <p:sldId id="629" r:id="rId4"/>
    <p:sldId id="627" r:id="rId5"/>
    <p:sldId id="631" r:id="rId6"/>
    <p:sldId id="630" r:id="rId7"/>
    <p:sldId id="632" r:id="rId8"/>
    <p:sldId id="625" r:id="rId9"/>
    <p:sldId id="63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51"/>
  </p:normalViewPr>
  <p:slideViewPr>
    <p:cSldViewPr snapToGrid="0">
      <p:cViewPr varScale="1">
        <p:scale>
          <a:sx n="91" d="100"/>
          <a:sy n="91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B766-C078-8922-56E3-CC0AAC745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91617-DEA1-548D-CE1A-06F42FD99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3200B-B453-B0B8-C417-AF8FA426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3E2E9-2F4F-A8FB-FE2D-84BE9602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0B4E6-E30E-5128-D669-E3CDE08F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8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E3A22-A5C8-3461-BBE0-0001E9068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0A37-1D2B-6263-19CB-C4B0072A3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9F535-17AB-9E40-8E8D-B3E96FB63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D384C-306F-1403-17BA-6A808E9AC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356E-3FC4-8106-ED2B-B58D4E33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7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80193-EFFC-6EB1-5EFB-A937C845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50513-BCA0-8099-449B-C04B045D4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B3DB2-C3CD-2D77-9F75-E75E6549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19E6E-7BED-A465-1FE7-226693D2E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1342B-EA97-4639-F1FF-36D6CB02C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4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AE84-DCDE-8843-9AB6-7FC0C16B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621A5-3B0E-E34B-65FA-26ECE96C0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6E279-94AE-1C5D-132B-5720F9A1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EAB9-F956-47D5-E994-6CC185E4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08E6-80FC-4022-8CCF-918D7C8D5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9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D188-9C6F-A110-BFAC-2460AA0D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43552-6134-93DE-1371-CDF3F1705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CA326-D8CE-9ABE-0E26-7CF7B98C7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8CE47-B5CD-45E3-31B9-B1C4915AB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DDEFF-5486-1087-1776-2C7169A6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8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7E7D-947A-6EC7-7508-157B740D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2767D-5D61-D52B-CFC8-3E230ECCD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4BE8A-9B5A-AE85-334E-6CB6A68DE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6DF75-F1F8-7B6B-D736-97F93B5F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7D2CC-B6A0-2B81-5729-0C4C39981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9FB33-E69D-6784-ACE8-F9819949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6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C491-5CFC-A079-0AC0-DF0B75986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0A08C-5CF6-2C9F-46A8-51204B62D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1347-7C3A-289B-1D4C-70373DE97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AB6D5D-A684-7E1C-D88E-FDF199682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A4D214-8617-3616-24A2-6B4A692BB5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224F0-8AA6-F1D8-8439-591F93C6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01039A-C4F7-4594-1DA9-4B13988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551CB-1121-03BF-3E13-351ABA7A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3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0BC2F-B24D-7986-486F-2A383719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E58DA-5A5D-9714-B9E3-03057B0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52E8-BEC0-5CF5-906E-57B1C003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7A0CD-4E24-2361-16D5-E7038BFA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79A46-7288-78B5-1D1A-6C74574F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E8BB5-F1E2-2A0E-A20E-ACE27DAA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9F182-3FA4-6777-7B58-FAA6211C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2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2B80-B362-FABC-A59C-FE346D68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562EB-F777-181C-1ECF-FDBBE3F2F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AECA-EFC3-3203-2134-02AFBC1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03B88-7A0D-C696-652F-8F79535A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4F610-7921-2A76-1769-147A8A2D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11A65-6274-90B0-58D5-A8C69AEB7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4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EA9E-6CE7-3153-B07D-FCAB7B968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DAE60A-E4F0-8194-9F5B-A7FC379AF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43FC5-424F-E7A5-0BF5-60130A54E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48CF7-47FE-3B79-B7EF-97A73B26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43D47-FF2A-C40F-DFA0-ECF313F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4BF5F-52F4-C56C-B328-B2FA97B33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9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4E3BE-4AE7-5B5C-7BB2-FFFDC580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0A425-A7B1-B404-BFA1-B991706AA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540B-333E-0565-B80E-A62A0234E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3A89AF-6578-474D-BE80-0AF3107881B7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2722C-4667-647F-4312-A01FA0684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DE9C1-9651-C66E-8D96-AB74FCF2E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B384BE-C97E-704B-B06F-CC93250E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8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MgahQ-Wkok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853CD-22D9-4179-4D80-BCBB28F8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5400" b="1" dirty="0">
                <a:ln w="0"/>
                <a:effectLst>
                  <a:outerShdw blurRad="203200" dist="200025" dir="13200000" sy="30000" kx="-1800000" algn="bl" rotWithShape="0">
                    <a:prstClr val="black">
                      <a:alpha val="48030"/>
                    </a:prstClr>
                  </a:outerShdw>
                </a:effectLst>
              </a:rPr>
              <a:t>Candid Conversations with Kevin Strickland &amp; DJ Moore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3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6917C-AA2D-F0A3-51D1-C8B867E65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8E922-AC10-1A43-5744-3831302C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14" y="1978822"/>
            <a:ext cx="5603631" cy="2227418"/>
          </a:xfr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0"/>
                <a:effectLst>
                  <a:outerShdw blurRad="203200" dist="200025" dir="13200000" sy="30000" kx="-1800000" algn="bl" rotWithShape="0">
                    <a:prstClr val="black">
                      <a:alpha val="48030"/>
                    </a:prstClr>
                  </a:outerShdw>
                </a:effectLst>
              </a:rPr>
              <a:t>Domonique “DJ” Moore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BB97C-72E1-2789-E038-AF1067DB9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5226"/>
          <a:stretch>
            <a:fillRect/>
          </a:stretch>
        </p:blipFill>
        <p:spPr>
          <a:xfrm>
            <a:off x="6007059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29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A895A-C229-5A0B-F1FB-3AC7B5DD0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52B8B-CC22-92C8-F0AA-5E6CD4967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995" y="665653"/>
            <a:ext cx="6251110" cy="3566160"/>
          </a:xfrm>
        </p:spPr>
        <p:txBody>
          <a:bodyPr vert="horz" lIns="91440" tIns="45720" rIns="91440" bIns="45720" rtlCol="0" anchor="b">
            <a:normAutofit/>
            <a:scene3d>
              <a:camera prst="obliqueBottom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6000" b="1" dirty="0">
                <a:ln w="0"/>
                <a:effectLst>
                  <a:outerShdw blurRad="203200" dist="200025" dir="13200000" sy="30000" kx="-1800000" algn="bl" rotWithShape="0">
                    <a:prstClr val="black">
                      <a:alpha val="48030"/>
                    </a:prstClr>
                  </a:outerShdw>
                </a:effectLst>
              </a:rPr>
              <a:t>Kevin Strickland</a:t>
            </a: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6FC20-1F8D-78CD-E207-B4A95A0D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" y="0"/>
            <a:ext cx="3825462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355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33000">
              <a:schemeClr val="bg2">
                <a:lumMod val="90000"/>
              </a:schemeClr>
            </a:gs>
            <a:gs pos="32000">
              <a:schemeClr val="bg2">
                <a:lumMod val="90000"/>
              </a:schemeClr>
            </a:gs>
            <a:gs pos="100000">
              <a:schemeClr val="tx1">
                <a:lumMod val="65000"/>
                <a:lumOff val="35000"/>
                <a:alpha val="79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728DB-8BF7-7D46-D85E-5C454CCFF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621" y="1027906"/>
            <a:ext cx="9462080" cy="48219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728516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74C19-4C0F-D51E-B2B1-9D52A470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63" r="8276" b="-1"/>
          <a:stretch>
            <a:fillRect/>
          </a:stretch>
        </p:blipFill>
        <p:spPr>
          <a:xfrm>
            <a:off x="725895" y="643466"/>
            <a:ext cx="5129859" cy="5571066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A4B906A-707F-8B55-2734-A0AB4ACBCC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22" r="13318" b="-1"/>
          <a:stretch>
            <a:fillRect/>
          </a:stretch>
        </p:blipFill>
        <p:spPr>
          <a:xfrm>
            <a:off x="6336281" y="643467"/>
            <a:ext cx="5129786" cy="5571066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5768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33000">
              <a:schemeClr val="bg2">
                <a:lumMod val="90000"/>
              </a:schemeClr>
            </a:gs>
            <a:gs pos="32000">
              <a:schemeClr val="bg2">
                <a:lumMod val="90000"/>
              </a:schemeClr>
            </a:gs>
            <a:gs pos="100000">
              <a:schemeClr val="tx1">
                <a:lumMod val="65000"/>
                <a:lumOff val="35000"/>
                <a:alpha val="73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Finding Freedom; Living Life">
            <a:hlinkClick r:id="" action="ppaction://media"/>
            <a:extLst>
              <a:ext uri="{FF2B5EF4-FFF2-40B4-BE49-F238E27FC236}">
                <a16:creationId xmlns:a16="http://schemas.microsoft.com/office/drawing/2014/main" id="{CDEA3928-FC37-DCDD-35AB-BA089A809FF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0611" y="493857"/>
            <a:ext cx="10008121" cy="56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040C4-9947-1690-98B7-DACCB7C3E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230963-22BC-5AA2-2A1F-37592681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21697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CB0B84-4DC7-EEBF-55C3-F46A757B09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74" r="1" b="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1BCD30-CBE9-D99B-FE43-71CE1D63DF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68" r="14483" b="-3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7DDACE-9FBE-DB8C-4E06-B99D36D56B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89" b="1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5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C73FA2-594A-4C90-BB12-33864EB2AC31}"/>
              </a:ext>
            </a:extLst>
          </p:cNvPr>
          <p:cNvSpPr txBox="1"/>
          <p:nvPr/>
        </p:nvSpPr>
        <p:spPr>
          <a:xfrm>
            <a:off x="-957435" y="2713387"/>
            <a:ext cx="900252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0"/>
                <a:latin typeface="+mj-lt"/>
                <a:ea typeface="+mj-ea"/>
                <a:cs typeface="+mj-cs"/>
              </a:rPr>
              <a:t>Tahir</a:t>
            </a:r>
            <a:r>
              <a:rPr lang="en-US" sz="6000" b="1" dirty="0"/>
              <a:t> </a:t>
            </a:r>
            <a:r>
              <a:rPr lang="en-US" sz="6000" b="1" dirty="0">
                <a:ln w="0"/>
                <a:latin typeface="+mj-lt"/>
                <a:ea typeface="+mj-ea"/>
                <a:cs typeface="+mj-cs"/>
              </a:rPr>
              <a:t>Atwater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F4529-602A-7BD9-79D0-3C064A765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23116"/>
            <a:ext cx="5486399" cy="685799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2507D-C4B0-EBAD-D68D-995C234DF623}"/>
              </a:ext>
            </a:extLst>
          </p:cNvPr>
          <p:cNvSpPr txBox="1"/>
          <p:nvPr/>
        </p:nvSpPr>
        <p:spPr>
          <a:xfrm>
            <a:off x="1647486" y="3730162"/>
            <a:ext cx="3792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Executive Director </a:t>
            </a:r>
          </a:p>
          <a:p>
            <a:pPr algn="ctr"/>
            <a:r>
              <a:rPr lang="en-US" sz="2200" dirty="0"/>
              <a:t>Midwest Innocence Project</a:t>
            </a:r>
          </a:p>
        </p:txBody>
      </p:sp>
    </p:spTree>
    <p:extLst>
      <p:ext uri="{BB962C8B-B14F-4D97-AF65-F5344CB8AC3E}">
        <p14:creationId xmlns:p14="http://schemas.microsoft.com/office/powerpoint/2010/main" val="893705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  <a:alpha val="82000"/>
              </a:schemeClr>
            </a:gs>
            <a:gs pos="85000">
              <a:schemeClr val="bg2">
                <a:lumMod val="90000"/>
              </a:schemeClr>
            </a:gs>
            <a:gs pos="13000">
              <a:schemeClr val="bg2">
                <a:lumMod val="90000"/>
              </a:schemeClr>
            </a:gs>
            <a:gs pos="100000">
              <a:schemeClr val="bg2">
                <a:lumMod val="75000"/>
                <a:alpha val="92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C7971E-58AC-037C-F1D8-EEBD649FE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E4985-F1D0-0D46-997A-DF88EE26C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1631459"/>
            <a:ext cx="3760470" cy="37604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8AA2F-F6D6-BE3A-F3AD-C041D181ACED}"/>
              </a:ext>
            </a:extLst>
          </p:cNvPr>
          <p:cNvSpPr txBox="1"/>
          <p:nvPr/>
        </p:nvSpPr>
        <p:spPr>
          <a:xfrm>
            <a:off x="1594740" y="654168"/>
            <a:ext cx="9002520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Join the Fight for Justice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8783D2-F604-BD66-B0AE-6C51385D8625}"/>
              </a:ext>
            </a:extLst>
          </p:cNvPr>
          <p:cNvSpPr txBox="1">
            <a:spLocks/>
          </p:cNvSpPr>
          <p:nvPr/>
        </p:nvSpPr>
        <p:spPr>
          <a:xfrm>
            <a:off x="2528010" y="5238174"/>
            <a:ext cx="7135980" cy="6232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EB3738"/>
                </a:solidFill>
              </a:rPr>
              <a:t>www.themip.org</a:t>
            </a:r>
          </a:p>
        </p:txBody>
      </p:sp>
    </p:spTree>
    <p:extLst>
      <p:ext uri="{BB962C8B-B14F-4D97-AF65-F5344CB8AC3E}">
        <p14:creationId xmlns:p14="http://schemas.microsoft.com/office/powerpoint/2010/main" val="1942708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714</TotalTime>
  <Words>32</Words>
  <Application>Microsoft Office PowerPoint</Application>
  <PresentationFormat>Widescreen</PresentationFormat>
  <Paragraphs>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Candid Conversations with Kevin Strickland &amp; DJ Moore</vt:lpstr>
      <vt:lpstr>Domonique “DJ” Moore</vt:lpstr>
      <vt:lpstr>Kevin Strickland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Courtney Ellis</dc:creator>
  <cp:lastModifiedBy>Kami Jones</cp:lastModifiedBy>
  <cp:revision>8</cp:revision>
  <dcterms:created xsi:type="dcterms:W3CDTF">2026-06-20T04:48:05Z</dcterms:created>
  <dcterms:modified xsi:type="dcterms:W3CDTF">2026-06-23T17:24:37Z</dcterms:modified>
</cp:coreProperties>
</file>